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7" r:id="rId3"/>
    <p:sldId id="259" r:id="rId4"/>
    <p:sldId id="261" r:id="rId5"/>
    <p:sldId id="260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3/11/2014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3/11/2014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3/11/2014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Is it worth the risk?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Drugs and their Effects on YOU!!!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389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Binge Drinking</a:t>
            </a:r>
          </a:p>
          <a:p>
            <a:r>
              <a:rPr lang="en-US" sz="2800" dirty="0" smtClean="0"/>
              <a:t>DWI</a:t>
            </a:r>
          </a:p>
          <a:p>
            <a:r>
              <a:rPr lang="en-US" sz="2800" dirty="0" smtClean="0"/>
              <a:t>Blackout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happens when YOU use Alcohol?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Intoxication – Mental and Physical abilities are impaired by alcohol or another substance</a:t>
            </a:r>
          </a:p>
          <a:p>
            <a:endParaRPr lang="en-US" dirty="0"/>
          </a:p>
          <a:p>
            <a:r>
              <a:rPr lang="en-US" dirty="0" smtClean="0"/>
              <a:t>BAC (Blood Alcohol Concentration)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Rate of Consumption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Gender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Body Size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Amount of food consumed before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13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images1.jpg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686" b="-38686"/>
          <a:stretch>
            <a:fillRect/>
          </a:stretch>
        </p:blipFill>
        <p:spPr>
          <a:xfrm>
            <a:off x="1423054" y="1122362"/>
            <a:ext cx="6110287" cy="5735638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Alcoholism – A disease where people can not control their use of alcohol</a:t>
            </a:r>
          </a:p>
          <a:p>
            <a:r>
              <a:rPr lang="en-US" dirty="0" smtClean="0"/>
              <a:t>Fetal Alcohol Syndrome</a:t>
            </a:r>
          </a:p>
          <a:p>
            <a:r>
              <a:rPr lang="en-US" dirty="0" smtClean="0"/>
              <a:t>Cirrhosis – A disease that leads to liver failure and eventually death. </a:t>
            </a:r>
          </a:p>
          <a:p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alcohol do to your body?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Addiction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 descr="images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100" y="1930400"/>
            <a:ext cx="2717800" cy="2997200"/>
          </a:xfrm>
          <a:prstGeom prst="rect">
            <a:avLst/>
          </a:prstGeom>
        </p:spPr>
      </p:pic>
      <p:pic>
        <p:nvPicPr>
          <p:cNvPr id="11" name="Picture 10" descr="images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18" y="1040634"/>
            <a:ext cx="5325782" cy="354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7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Refusal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Know what you are going to say ahead of time</a:t>
            </a:r>
          </a:p>
          <a:p>
            <a:r>
              <a:rPr lang="en-US" sz="2800" dirty="0" smtClean="0"/>
              <a:t>Refuse rides</a:t>
            </a:r>
          </a:p>
          <a:p>
            <a:r>
              <a:rPr lang="en-US" sz="2800" dirty="0" smtClean="0"/>
              <a:t>Alternative activities to parties</a:t>
            </a:r>
          </a:p>
          <a:p>
            <a:r>
              <a:rPr lang="en-US" sz="2800" dirty="0" smtClean="0"/>
              <a:t>Avoid Situations</a:t>
            </a:r>
          </a:p>
          <a:p>
            <a:r>
              <a:rPr lang="en-US" sz="2800" dirty="0" smtClean="0"/>
              <a:t>Choose not to drink before you go and stick to it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1951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Nicotine – addictive chemical in tobacco products</a:t>
            </a:r>
          </a:p>
          <a:p>
            <a:r>
              <a:rPr lang="en-US" dirty="0" smtClean="0"/>
              <a:t>Smokeless tobacco –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What affect whether we smoke?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Media</a:t>
            </a:r>
          </a:p>
          <a:p>
            <a:pPr lvl="1"/>
            <a:r>
              <a:rPr lang="en-US" dirty="0" smtClean="0"/>
              <a:t>Friends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Tobacco</a:t>
            </a:r>
            <a:endParaRPr lang="en-US" dirty="0"/>
          </a:p>
        </p:txBody>
      </p:sp>
      <p:pic>
        <p:nvPicPr>
          <p:cNvPr id="7" name="Picture 6" descr="images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50" y="3367403"/>
            <a:ext cx="4078156" cy="3054681"/>
          </a:xfrm>
          <a:prstGeom prst="rect">
            <a:avLst/>
          </a:prstGeom>
        </p:spPr>
      </p:pic>
      <p:pic>
        <p:nvPicPr>
          <p:cNvPr id="5" name="Content Placeholder 4" descr="index.jpg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878" b="-18878"/>
          <a:stretch>
            <a:fillRect/>
          </a:stretch>
        </p:blipFill>
        <p:spPr>
          <a:xfrm>
            <a:off x="2300457" y="379022"/>
            <a:ext cx="5483519" cy="6043062"/>
          </a:xfrm>
        </p:spPr>
      </p:pic>
    </p:spTree>
    <p:extLst>
      <p:ext uri="{BB962C8B-B14F-4D97-AF65-F5344CB8AC3E}">
        <p14:creationId xmlns:p14="http://schemas.microsoft.com/office/powerpoint/2010/main" val="293028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Methamphetamines</a:t>
            </a:r>
          </a:p>
          <a:p>
            <a:r>
              <a:rPr lang="en-US" dirty="0" smtClean="0"/>
              <a:t>Improper use of Prescription Drugs</a:t>
            </a:r>
          </a:p>
          <a:p>
            <a:r>
              <a:rPr lang="en-US" dirty="0" smtClean="0"/>
              <a:t>Cocaine</a:t>
            </a:r>
          </a:p>
          <a:p>
            <a:r>
              <a:rPr lang="en-US" dirty="0" smtClean="0"/>
              <a:t>Marijuana</a:t>
            </a:r>
          </a:p>
          <a:p>
            <a:r>
              <a:rPr lang="en-US" dirty="0" smtClean="0"/>
              <a:t>Acid/LSD</a:t>
            </a:r>
          </a:p>
          <a:p>
            <a:r>
              <a:rPr lang="en-US" dirty="0" smtClean="0"/>
              <a:t>Heroin</a:t>
            </a:r>
          </a:p>
          <a:p>
            <a:r>
              <a:rPr lang="en-US" dirty="0" smtClean="0"/>
              <a:t>Anything illegal sold, produced, </a:t>
            </a:r>
            <a:r>
              <a:rPr lang="en-US" dirty="0" err="1" smtClean="0"/>
              <a:t>possesed</a:t>
            </a:r>
            <a:r>
              <a:rPr lang="en-US" dirty="0" smtClean="0"/>
              <a:t>, or </a:t>
            </a:r>
            <a:r>
              <a:rPr lang="en-US" dirty="0" err="1" smtClean="0"/>
              <a:t>manufacturedd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Medicine</a:t>
            </a:r>
          </a:p>
          <a:p>
            <a:r>
              <a:rPr lang="en-US" dirty="0" smtClean="0"/>
              <a:t>OTC Drugs</a:t>
            </a:r>
          </a:p>
          <a:p>
            <a:r>
              <a:rPr lang="en-US" dirty="0" smtClean="0"/>
              <a:t>Prescription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Drugs : Legal </a:t>
            </a:r>
            <a:r>
              <a:rPr lang="en-US" dirty="0" err="1" smtClean="0"/>
              <a:t>Vs</a:t>
            </a:r>
            <a:r>
              <a:rPr lang="en-US" dirty="0" smtClean="0"/>
              <a:t> Illegal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3200" dirty="0" smtClean="0">
                <a:latin typeface="Ayuthaya"/>
                <a:cs typeface="Ayuthaya"/>
              </a:rPr>
              <a:t>Legal</a:t>
            </a:r>
            <a:endParaRPr lang="en-US" sz="3200" dirty="0">
              <a:latin typeface="Ayuthaya"/>
              <a:cs typeface="Ayuthay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Ayuthaya"/>
                <a:cs typeface="Ayuthaya"/>
              </a:rPr>
              <a:t>Illegal</a:t>
            </a:r>
            <a:endParaRPr lang="en-US" sz="3200" dirty="0">
              <a:latin typeface="Ayuthaya"/>
              <a:cs typeface="Ayuthaya"/>
            </a:endParaRPr>
          </a:p>
        </p:txBody>
      </p:sp>
    </p:spTree>
    <p:extLst>
      <p:ext uri="{BB962C8B-B14F-4D97-AF65-F5344CB8AC3E}">
        <p14:creationId xmlns:p14="http://schemas.microsoft.com/office/powerpoint/2010/main" val="289704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and After Drug Use</a:t>
            </a:r>
            <a:endParaRPr lang="en-US" dirty="0"/>
          </a:p>
        </p:txBody>
      </p:sp>
      <p:pic>
        <p:nvPicPr>
          <p:cNvPr id="4" name="Content Placeholder 3" descr="index2.jp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16" r="-10016"/>
          <a:stretch>
            <a:fillRect/>
          </a:stretch>
        </p:blipFill>
        <p:spPr>
          <a:xfrm rot="20512235">
            <a:off x="-467998" y="983923"/>
            <a:ext cx="6895350" cy="3580278"/>
          </a:xfrm>
        </p:spPr>
      </p:pic>
      <p:pic>
        <p:nvPicPr>
          <p:cNvPr id="5" name="Picture 4" descr="index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3743">
            <a:off x="3161230" y="1746227"/>
            <a:ext cx="4772611" cy="2706615"/>
          </a:xfrm>
          <a:prstGeom prst="rect">
            <a:avLst/>
          </a:prstGeom>
        </p:spPr>
      </p:pic>
      <p:pic>
        <p:nvPicPr>
          <p:cNvPr id="6" name="Picture 5" descr="images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176" y="1569297"/>
            <a:ext cx="5251824" cy="2913803"/>
          </a:xfrm>
          <a:prstGeom prst="rect">
            <a:avLst/>
          </a:prstGeom>
        </p:spPr>
      </p:pic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7212">
            <a:off x="2970796" y="1686152"/>
            <a:ext cx="4900706" cy="3150454"/>
          </a:xfrm>
          <a:prstGeom prst="rect">
            <a:avLst/>
          </a:prstGeom>
        </p:spPr>
      </p:pic>
      <p:pic>
        <p:nvPicPr>
          <p:cNvPr id="8" name="Picture 7" descr="images7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764" y="826144"/>
            <a:ext cx="6110941" cy="457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3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436</TotalTime>
  <Words>179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Horizon</vt:lpstr>
      <vt:lpstr>Drugs and their Effects on YOU!!!</vt:lpstr>
      <vt:lpstr>What happens when YOU use Alcohol?</vt:lpstr>
      <vt:lpstr>What can alcohol do to your body?</vt:lpstr>
      <vt:lpstr>Refusal Skills</vt:lpstr>
      <vt:lpstr>Tobacco</vt:lpstr>
      <vt:lpstr>Drugs : Legal Vs Illegal</vt:lpstr>
      <vt:lpstr>Before and After Drug Use</vt:lpstr>
    </vt:vector>
  </TitlesOfParts>
  <Company>K2 The Church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Drugs and their Effects on YOU!!!</dc:title>
  <dc:creator>Brooke Brownell</dc:creator>
  <cp:lastModifiedBy>Bates, Marianne</cp:lastModifiedBy>
  <cp:revision>6</cp:revision>
  <dcterms:created xsi:type="dcterms:W3CDTF">2014-03-10T05:54:34Z</dcterms:created>
  <dcterms:modified xsi:type="dcterms:W3CDTF">2014-03-11T16:53:46Z</dcterms:modified>
</cp:coreProperties>
</file>